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12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8D012-AC3D-4BA8-AA81-E1830DE3DB18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70C18-6E55-4A27-B04F-578D7F45869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8D012-AC3D-4BA8-AA81-E1830DE3DB18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70C18-6E55-4A27-B04F-578D7F45869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8D012-AC3D-4BA8-AA81-E1830DE3DB18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70C18-6E55-4A27-B04F-578D7F45869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8D012-AC3D-4BA8-AA81-E1830DE3DB18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70C18-6E55-4A27-B04F-578D7F45869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8D012-AC3D-4BA8-AA81-E1830DE3DB18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70C18-6E55-4A27-B04F-578D7F45869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8D012-AC3D-4BA8-AA81-E1830DE3DB18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70C18-6E55-4A27-B04F-578D7F45869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8D012-AC3D-4BA8-AA81-E1830DE3DB18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70C18-6E55-4A27-B04F-578D7F45869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8D012-AC3D-4BA8-AA81-E1830DE3DB18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70C18-6E55-4A27-B04F-578D7F45869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8D012-AC3D-4BA8-AA81-E1830DE3DB18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70C18-6E55-4A27-B04F-578D7F45869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8D012-AC3D-4BA8-AA81-E1830DE3DB18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70C18-6E55-4A27-B04F-578D7F45869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8D012-AC3D-4BA8-AA81-E1830DE3DB18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70C18-6E55-4A27-B04F-578D7F45869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8D012-AC3D-4BA8-AA81-E1830DE3DB18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D70C18-6E55-4A27-B04F-578D7F45869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1\Desktop\короновирус\IMG-20200320-WA00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04900" y="-2832100"/>
            <a:ext cx="10287000" cy="10287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11\Desktop\короновирус\IMG-20200325-WA00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71500" y="-1714500"/>
            <a:ext cx="10287000" cy="10287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11\Desktop\короновирус\400c8299ccc65ab9dff606e10274c8d1_900x_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-857250"/>
            <a:ext cx="8572500" cy="8572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11\Desktop\короновирус\0BdOmjQsGA-1024x10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-1447800"/>
            <a:ext cx="9753600" cy="9753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11\Desktop\короновирус\IMG-20200325-WA00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71500" y="-1714500"/>
            <a:ext cx="10287000" cy="10287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0</Words>
  <Application>Microsoft Office PowerPoint</Application>
  <PresentationFormat>Экран (4:3)</PresentationFormat>
  <Paragraphs>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11</dc:creator>
  <cp:lastModifiedBy>11</cp:lastModifiedBy>
  <cp:revision>4</cp:revision>
  <dcterms:created xsi:type="dcterms:W3CDTF">2020-04-14T07:15:49Z</dcterms:created>
  <dcterms:modified xsi:type="dcterms:W3CDTF">2020-04-14T07:50:11Z</dcterms:modified>
</cp:coreProperties>
</file>